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58" r:id="rId5"/>
    <p:sldId id="259" r:id="rId6"/>
    <p:sldId id="279" r:id="rId7"/>
    <p:sldId id="280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32"/>
    <p:restoredTop sz="96327"/>
  </p:normalViewPr>
  <p:slideViewPr>
    <p:cSldViewPr snapToGrid="0" snapToObjects="1">
      <p:cViewPr>
        <p:scale>
          <a:sx n="80" d="100"/>
          <a:sy n="80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59889" cy="2305339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  <a:cs typeface="Helvetica" panose="020B0604020202020204" pitchFamily="34" charset="0"/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  <a:cs typeface="Helvetica" panose="020B0604020202020204" pitchFamily="34" charset="0"/>
              </a:rPr>
              <a:t>A Detailed Look in to Belarus Car Market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: Team Pattern 6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 Plot</a:t>
            </a:r>
          </a:p>
        </p:txBody>
      </p:sp>
    </p:spTree>
    <p:extLst>
      <p:ext uri="{BB962C8B-B14F-4D97-AF65-F5344CB8AC3E}">
        <p14:creationId xmlns:p14="http://schemas.microsoft.com/office/powerpoint/2010/main" val="291551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48721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47165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84592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45860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79356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74295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446619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13633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5545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73569-3DA9-E34D-B999-8768703651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Introducing the Topic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Exploratory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Showcasing the 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Questions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83828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368220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673922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351028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856081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402508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What factors determine the prices of cars in the second hand car market?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Proposal </a:t>
            </a:r>
          </a:p>
        </p:txBody>
      </p:sp>
    </p:spTree>
    <p:extLst>
      <p:ext uri="{BB962C8B-B14F-4D97-AF65-F5344CB8AC3E}">
        <p14:creationId xmlns:p14="http://schemas.microsoft.com/office/powerpoint/2010/main" val="253259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0693-DA75-6A45-B660-7334675DE26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167475" y="1649161"/>
            <a:ext cx="8398883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2" y="359238"/>
            <a:ext cx="10499463" cy="1054250"/>
          </a:xfrm>
        </p:spPr>
        <p:txBody>
          <a:bodyPr/>
          <a:lstStyle/>
          <a:p>
            <a:r>
              <a:rPr lang="en-US" dirty="0"/>
              <a:t>Data Set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46ABB-7F0D-0F49-B081-2A8F6B0164CD}"/>
              </a:ext>
            </a:extLst>
          </p:cNvPr>
          <p:cNvSpPr txBox="1"/>
          <p:nvPr/>
        </p:nvSpPr>
        <p:spPr>
          <a:xfrm>
            <a:off x="228695" y="1649161"/>
            <a:ext cx="2546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contains used car prices for Belarus for the year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a. Source: Kaggle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Observations: 38521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variables: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: </a:t>
            </a:r>
            <a:r>
              <a:rPr lang="en-US" b="1" dirty="0"/>
              <a:t>TO BE FILLED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Deviation = </a:t>
            </a:r>
            <a:r>
              <a:rPr lang="en-US" b="1" dirty="0"/>
              <a:t>TO BE FILLED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5F7522-34E7-7E4E-8636-BB524CE523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4CB8-6600-E344-8315-55942833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SOME SORT OF FANCY GRAPH</a:t>
            </a:r>
          </a:p>
        </p:txBody>
      </p:sp>
    </p:spTree>
    <p:extLst>
      <p:ext uri="{BB962C8B-B14F-4D97-AF65-F5344CB8AC3E}">
        <p14:creationId xmlns:p14="http://schemas.microsoft.com/office/powerpoint/2010/main" val="383546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1FDF0-0750-074B-9125-0673709CF1B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38CA2-282A-664A-A50F-F746C734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SOME SORT OF FANCY GRAPH</a:t>
            </a:r>
          </a:p>
        </p:txBody>
      </p:sp>
    </p:spTree>
    <p:extLst>
      <p:ext uri="{BB962C8B-B14F-4D97-AF65-F5344CB8AC3E}">
        <p14:creationId xmlns:p14="http://schemas.microsoft.com/office/powerpoint/2010/main" val="293049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64" y="1819070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3134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Dropping Null Values : </a:t>
            </a:r>
            <a:r>
              <a:rPr lang="en-US" dirty="0" err="1"/>
              <a:t>engine_capacity</a:t>
            </a:r>
            <a:r>
              <a:rPr lang="en-US" dirty="0"/>
              <a:t>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accessibility checker to </a:t>
            </a:r>
            <a:br>
              <a:rPr lang="en-US" dirty="0"/>
            </a:br>
            <a:r>
              <a:rPr lang="en-US" dirty="0"/>
              <a:t>review your presentation.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Steps</a:t>
            </a:r>
          </a:p>
        </p:txBody>
      </p:sp>
    </p:spTree>
    <p:extLst>
      <p:ext uri="{BB962C8B-B14F-4D97-AF65-F5344CB8AC3E}">
        <p14:creationId xmlns:p14="http://schemas.microsoft.com/office/powerpoint/2010/main" val="8583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GG Plot(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(price))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GG Density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Correlation Plot(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Graphs</a:t>
            </a:r>
          </a:p>
        </p:txBody>
      </p:sp>
    </p:spTree>
    <p:extLst>
      <p:ext uri="{BB962C8B-B14F-4D97-AF65-F5344CB8AC3E}">
        <p14:creationId xmlns:p14="http://schemas.microsoft.com/office/powerpoint/2010/main" val="208741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346</Words>
  <Application>Microsoft Macintosh PowerPoint</Application>
  <PresentationFormat>Widescreen</PresentationFormat>
  <Paragraphs>110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Adobe Fan Heiti Std B</vt:lpstr>
      <vt:lpstr>Arial</vt:lpstr>
      <vt:lpstr>Bookman Old Style</vt:lpstr>
      <vt:lpstr>Calibri</vt:lpstr>
      <vt:lpstr>Calibri Light</vt:lpstr>
      <vt:lpstr>Franklin Gothic Demi Cond</vt:lpstr>
      <vt:lpstr>Helvetica</vt:lpstr>
      <vt:lpstr>Office Theme</vt:lpstr>
      <vt:lpstr>1_Office Theme</vt:lpstr>
      <vt:lpstr> A Detailed Look in to Belarus Car Market</vt:lpstr>
      <vt:lpstr>Agenda</vt:lpstr>
      <vt:lpstr>Research Proposal </vt:lpstr>
      <vt:lpstr>Data Set Information</vt:lpstr>
      <vt:lpstr>INSERT SOME SORT OF FANCY GRAPH</vt:lpstr>
      <vt:lpstr>INSERT SOME SORT OF FANCY GRAPH</vt:lpstr>
      <vt:lpstr>Exploratory Data Analysis</vt:lpstr>
      <vt:lpstr>EDA Steps</vt:lpstr>
      <vt:lpstr>Exploring the Graphs</vt:lpstr>
      <vt:lpstr>GG Plot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23</cp:revision>
  <dcterms:created xsi:type="dcterms:W3CDTF">2020-03-10T16:22:03Z</dcterms:created>
  <dcterms:modified xsi:type="dcterms:W3CDTF">2021-10-28T20:22:37Z</dcterms:modified>
</cp:coreProperties>
</file>